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337" r:id="rId3"/>
    <p:sldId id="342" r:id="rId4"/>
    <p:sldId id="358" r:id="rId5"/>
    <p:sldId id="357" r:id="rId6"/>
    <p:sldId id="356" r:id="rId7"/>
    <p:sldId id="355" r:id="rId8"/>
    <p:sldId id="354" r:id="rId9"/>
    <p:sldId id="346" r:id="rId10"/>
    <p:sldId id="353" r:id="rId11"/>
    <p:sldId id="344" r:id="rId12"/>
    <p:sldId id="345" r:id="rId13"/>
    <p:sldId id="347" r:id="rId14"/>
    <p:sldId id="343" r:id="rId15"/>
    <p:sldId id="340" r:id="rId16"/>
    <p:sldId id="339" r:id="rId17"/>
    <p:sldId id="338" r:id="rId18"/>
    <p:sldId id="341" r:id="rId19"/>
    <p:sldId id="336" r:id="rId20"/>
    <p:sldId id="326" r:id="rId21"/>
    <p:sldId id="31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730" autoAdjust="0"/>
  </p:normalViewPr>
  <p:slideViewPr>
    <p:cSldViewPr snapToGrid="0">
      <p:cViewPr varScale="1">
        <p:scale>
          <a:sx n="124" d="100"/>
          <a:sy n="124" d="100"/>
        </p:scale>
        <p:origin x="368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57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3E68E-9B88-4DB5-BADA-D5AB9607083E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AA766-79CA-47E4-9E45-0D897C7C3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9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27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2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8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29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50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77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53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26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7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456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4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3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6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400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44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8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B2F0E-93A2-45F2-9652-2E5E9CAFA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BF4DE-E76C-4577-9F10-2EA714240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ECEEF-B677-4526-AA21-38D84BD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24485-37D6-4A4E-B3C2-55E690D391A0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49AC6-4050-40DE-AD75-8BD6A12A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B8FB0-769F-4694-8320-0EA33792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2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DB84-4421-4F8D-96EE-C04285F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3E2577-26B4-4428-9268-21102FEE9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D1914-5DA9-446F-BBC8-A860E9BB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5B5-1D12-4CA6-88BA-3982FCF342B2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2C1AE-87B1-4252-9A16-2B990909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EDFE7-8B09-4B79-8C97-F49CD13E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1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BC46F3-F6BE-4892-AA29-B200E33E1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EE949-FC10-4CA4-B2AB-8EF5107F1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769DA-6BF5-459E-B9E1-F442FF64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76F9-D66F-4450-8B0D-7B53B1CAD061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5345C-42AF-48A2-8BC1-00C92DD6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9793E-F830-4B72-8277-207573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ED82-BD8C-4DB5-BBF5-EE131F08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E72A4-DC2B-4022-9855-E0633276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D660-8BCF-4199-BDA6-8F9CD71D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0924-3D40-475B-A14E-A89456D8CB0D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F087-F0C0-44E9-89B1-2F1F5313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882A5-0E4D-4554-86F7-0DA33ED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96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EDCA0-FA35-4E9F-9D2D-5542B724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0AFC4-CA76-40F1-B687-97739B859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03AFE-5357-4F54-9E62-757A8FE8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1DA4-6E68-43A7-BA9A-44AAD2A570A2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11E24-04A8-4807-B6EB-1A81A37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7A42-6CF7-4E1D-9707-477B401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6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0C814-DC74-46CD-B32E-AC490DD8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E945D-2F59-4658-819C-5BEDB4829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894-4CD7-4489-985C-FF757BDC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D498F8-421B-4D19-8198-9D9A8673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EF-7488-4688-B47B-499D7661BB9A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1381A-9BE3-49E7-9484-0399518D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85BDD-DB05-46ED-9D44-3D6EA098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5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F3F82-4E98-4965-8EAA-46CD3FAA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1687C-7C26-4FF5-B5A6-2C1458091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1B9DA-E712-45ED-B43B-A421BF469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761CD1-BED3-426D-A8F9-473F390FA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06CE72-E515-4D65-8812-80FAD506B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7773C0-FE2E-436E-BF24-EB850426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DCBC-07E3-4F51-A8B0-7DDB83A3B59C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7E49BF-C128-4BA2-BA16-7CA0ECAC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83022-8F50-45B1-801F-5D990546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2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4349-DC8E-49EE-89DD-B5A65FF1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16113-417B-42FA-8071-84F0F4E2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2A87-66B2-4830-AD9F-DE65303EA9D0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FC230B-2710-43B9-925A-BC449CF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6B8B8-A848-4A6D-80CB-F18E165A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4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3621FF-B96D-49F6-AB38-994F3A8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DA32-DAFA-4ECD-8F80-B4DE9A5BE697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C948-6517-4B7C-A486-B0B17374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35DA4-5F28-4787-8FEC-3363D83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7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4963-54D8-4F33-9C71-965CF83D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E2702-9782-4961-A003-4577A54B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0776A-63BB-4F77-986E-D26C95459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794D8C-2D24-4728-A255-9ACAC9D1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3E3D-B19B-4A86-A742-753C828A8F1C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FC8CF1-BC66-47A4-9D78-C142D828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77D9E-91A2-4349-A1BA-5DA96D0F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8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B3BB-D01B-4DB3-B495-68A55127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A3883-CE6F-4C80-80B8-2B348DB65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D8F75-A04D-4554-A295-FC62C2E8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89F798-FA2B-420F-8AC4-B03D47D2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2AEA-E495-403A-8773-B058821D500F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1B53F-817E-4418-92FE-BAAFA07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AC4D39-D1AB-4F19-A6AB-DD6879A5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0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B28FF-579D-4AA8-B394-627DFDB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BE9D1-7740-4BEF-AC30-C40AB8B71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D7C5F-879F-475A-9017-72E53BBD9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A275-37EC-4747-8BBB-86137B98CC85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5C1D0-3CFD-4EF7-AB57-C430185C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927A4-FEC9-4E8D-95BE-7AA4737F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5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681FF38-5CE6-4F1E-A332-476781CE030D}"/>
              </a:ext>
            </a:extLst>
          </p:cNvPr>
          <p:cNvGrpSpPr/>
          <p:nvPr/>
        </p:nvGrpSpPr>
        <p:grpSpPr>
          <a:xfrm>
            <a:off x="0" y="3016134"/>
            <a:ext cx="12192000" cy="1105362"/>
            <a:chOff x="0" y="3016134"/>
            <a:chExt cx="12192000" cy="110536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2AE0A1-5F92-478A-A843-443E581BDF91}"/>
                </a:ext>
              </a:extLst>
            </p:cNvPr>
            <p:cNvSpPr/>
            <p:nvPr/>
          </p:nvSpPr>
          <p:spPr>
            <a:xfrm>
              <a:off x="0" y="3016134"/>
              <a:ext cx="12192000" cy="8257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51EDA1-7052-4FC5-90E8-A7950631D08D}"/>
                </a:ext>
              </a:extLst>
            </p:cNvPr>
            <p:cNvSpPr txBox="1"/>
            <p:nvPr/>
          </p:nvSpPr>
          <p:spPr>
            <a:xfrm>
              <a:off x="3980565" y="3167389"/>
              <a:ext cx="36834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Week7</a:t>
              </a:r>
            </a:p>
            <a:p>
              <a:pPr algn="ctr"/>
              <a:r>
                <a:rPr lang="ko-KR" altLang="en-US" sz="2800" dirty="0"/>
                <a:t> </a:t>
              </a: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7F66DD9-7A35-4C04-A46E-98F7DCD3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58D6B-35DF-489B-9B1C-649C4463F168}"/>
              </a:ext>
            </a:extLst>
          </p:cNvPr>
          <p:cNvSpPr txBox="1"/>
          <p:nvPr/>
        </p:nvSpPr>
        <p:spPr>
          <a:xfrm>
            <a:off x="5404208" y="3950414"/>
            <a:ext cx="89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김예진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171BC-D2E5-45B1-A775-1A3BC207313B}"/>
              </a:ext>
            </a:extLst>
          </p:cNvPr>
          <p:cNvSpPr txBox="1"/>
          <p:nvPr/>
        </p:nvSpPr>
        <p:spPr>
          <a:xfrm>
            <a:off x="215846" y="6356350"/>
            <a:ext cx="135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2021.8.20</a:t>
            </a:r>
          </a:p>
        </p:txBody>
      </p:sp>
    </p:spTree>
    <p:extLst>
      <p:ext uri="{BB962C8B-B14F-4D97-AF65-F5344CB8AC3E}">
        <p14:creationId xmlns:p14="http://schemas.microsoft.com/office/powerpoint/2010/main" val="49961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DA0E95-3E3F-44D1-8FA2-E8DC1383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00" y="1007762"/>
            <a:ext cx="9926229" cy="5617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C5A41F-0689-4295-9C89-C49256BCC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13" y="1007761"/>
            <a:ext cx="9892455" cy="5663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1297E6-4A62-43A8-B480-FB14EB2B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932" y="1007760"/>
            <a:ext cx="9990667" cy="555603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7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EEDB06-5DF2-4825-8771-ADFC9227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9" y="1016228"/>
            <a:ext cx="10462060" cy="57175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5EBEB-0706-4E91-A414-0E932E3B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52" y="1033229"/>
            <a:ext cx="10009947" cy="57175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C8D369-FA41-48A1-BF9C-E7F19DA6C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61" y="1075267"/>
            <a:ext cx="10009946" cy="56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1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6F1E4-8319-4EE4-A3BB-A87024EC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8" y="1007762"/>
            <a:ext cx="10119741" cy="5608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09FDD6-04D1-4A5A-A414-477DE53A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15" y="1037370"/>
            <a:ext cx="9919938" cy="5597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0AB8A5-D16C-4451-8FFE-8E99F9EA5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543" y="1026376"/>
            <a:ext cx="9807502" cy="55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7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6AD2C1-CCCE-45B6-AACA-D81EA363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9" y="1106905"/>
            <a:ext cx="9945594" cy="5608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F8D060-F162-411B-B7C4-736EF054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67" y="1148251"/>
            <a:ext cx="9877700" cy="5614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84D607-7468-41A7-9CC6-100DE40C1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16" y="1148251"/>
            <a:ext cx="9945594" cy="56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  beam size 1,5,10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F7CD84-C551-4D35-8C28-5BD1115A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2" y="852631"/>
            <a:ext cx="10419123" cy="58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81CB6D-C0BD-4E92-8171-BD3A38CF3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15" y="938362"/>
            <a:ext cx="10135618" cy="5741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C8AE2D-8A8D-4325-81CE-FE426149B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58" y="988433"/>
            <a:ext cx="9994690" cy="56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3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Beam Search</a:t>
            </a:r>
            <a:endParaRPr lang="ko-KR" altLang="en-US" sz="2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C7B41-7897-413C-998A-2D611AB23862}"/>
              </a:ext>
            </a:extLst>
          </p:cNvPr>
          <p:cNvGrpSpPr/>
          <p:nvPr/>
        </p:nvGrpSpPr>
        <p:grpSpPr>
          <a:xfrm>
            <a:off x="670963" y="1316060"/>
            <a:ext cx="9896009" cy="4614646"/>
            <a:chOff x="660688" y="1118755"/>
            <a:chExt cx="9729627" cy="43692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FF1BA32-77B0-488C-8BA6-8EFAAB0A0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414" y="1118755"/>
              <a:ext cx="5174911" cy="302429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65E6B9-0367-4AE5-B7FC-D9746DF71774}"/>
                </a:ext>
              </a:extLst>
            </p:cNvPr>
            <p:cNvSpPr txBox="1"/>
            <p:nvPr/>
          </p:nvSpPr>
          <p:spPr>
            <a:xfrm>
              <a:off x="660688" y="4664468"/>
              <a:ext cx="9729627" cy="823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/>
                <a:t>현재 </a:t>
              </a:r>
              <a:r>
                <a:rPr lang="en-US" altLang="ko-KR" dirty="0"/>
                <a:t>time</a:t>
              </a:r>
              <a:r>
                <a:rPr lang="ko-KR" altLang="en-US" dirty="0"/>
                <a:t> </a:t>
              </a:r>
              <a:r>
                <a:rPr lang="en-US" altLang="ko-KR" dirty="0"/>
                <a:t>step</a:t>
              </a:r>
              <a:r>
                <a:rPr lang="ko-KR" altLang="en-US" dirty="0"/>
                <a:t>에서 </a:t>
              </a:r>
              <a:r>
                <a:rPr lang="en-US" altLang="ko-KR" dirty="0"/>
                <a:t>top k</a:t>
              </a:r>
              <a:r>
                <a:rPr lang="ko-KR" altLang="en-US" dirty="0"/>
                <a:t>를 선택해서 다음 </a:t>
              </a:r>
              <a:r>
                <a:rPr lang="en-US" altLang="ko-KR" dirty="0"/>
                <a:t>time step</a:t>
              </a:r>
              <a:r>
                <a:rPr lang="ko-KR" altLang="en-US" dirty="0"/>
                <a:t>에서 </a:t>
              </a:r>
              <a:r>
                <a:rPr lang="en-US" altLang="ko-KR" dirty="0"/>
                <a:t>k</a:t>
              </a:r>
              <a:r>
                <a:rPr lang="ko-KR" altLang="en-US" dirty="0"/>
                <a:t>번 </a:t>
              </a:r>
              <a:r>
                <a:rPr lang="en-US" altLang="ko-KR" dirty="0"/>
                <a:t>inference</a:t>
              </a:r>
              <a:r>
                <a:rPr lang="ko-KR" altLang="en-US" dirty="0"/>
                <a:t>를 수행한다</a:t>
              </a:r>
              <a:r>
                <a:rPr lang="en-US" altLang="ko-KR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/>
                <a:t>총 </a:t>
              </a:r>
              <a:r>
                <a:rPr lang="en-US" altLang="ko-KR" dirty="0">
                  <a:highlight>
                    <a:srgbClr val="00FF00"/>
                  </a:highlight>
                </a:rPr>
                <a:t>k*|v| </a:t>
              </a:r>
              <a:r>
                <a:rPr lang="ko-KR" altLang="en-US" dirty="0"/>
                <a:t>개의 </a:t>
              </a:r>
              <a:r>
                <a:rPr lang="en-US" altLang="ko-KR" dirty="0" err="1"/>
                <a:t>softmax</a:t>
              </a:r>
              <a:r>
                <a:rPr lang="en-US" altLang="ko-KR" dirty="0"/>
                <a:t> </a:t>
              </a:r>
              <a:r>
                <a:rPr lang="ko-KR" altLang="en-US" dirty="0"/>
                <a:t>결과 값 중에서 다시 </a:t>
              </a:r>
              <a:r>
                <a:rPr lang="en-US" altLang="ko-KR" dirty="0"/>
                <a:t>top k</a:t>
              </a:r>
              <a:r>
                <a:rPr lang="ko-KR" altLang="en-US" dirty="0"/>
                <a:t>개 선택한다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1B602C-D614-4B95-B298-9C57326D6299}"/>
                </a:ext>
              </a:extLst>
            </p:cNvPr>
            <p:cNvSpPr/>
            <p:nvPr/>
          </p:nvSpPr>
          <p:spPr>
            <a:xfrm>
              <a:off x="3197260" y="1260990"/>
              <a:ext cx="693506" cy="240928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809F6D7-14B3-481A-AD22-4D29B9B86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0099" y="3670279"/>
              <a:ext cx="1507162" cy="151817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2E506BB-B01B-48E9-AB95-2F3DBE882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662" y="1944291"/>
            <a:ext cx="4709581" cy="212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Beam Search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FCC2E9-88D9-4234-A80C-C1523253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9" y="1153609"/>
            <a:ext cx="3155936" cy="51649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11E4EF-1D1B-4CD3-AF40-F3CAC9FB2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307" y="1153609"/>
            <a:ext cx="4200258" cy="1815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EE8027-D0C8-4B3B-9CD2-22A4B5E3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595"/>
          <a:stretch/>
        </p:blipFill>
        <p:spPr>
          <a:xfrm>
            <a:off x="3645307" y="3613974"/>
            <a:ext cx="2529001" cy="1582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81D985-5A12-4392-9DE3-68C9906D8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036" y="3613974"/>
            <a:ext cx="1850668" cy="1582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79472E-4259-46A8-8735-B0E0B0469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862" y="3613975"/>
            <a:ext cx="3547525" cy="15371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12D3CA-7D68-4CC5-83BE-A004FCE1F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5307" y="5840802"/>
            <a:ext cx="3090485" cy="4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03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Image-caption</a:t>
            </a:r>
            <a:r>
              <a:rPr lang="ko-KR" altLang="en-US" sz="2400" dirty="0"/>
              <a:t> </a:t>
            </a:r>
            <a:r>
              <a:rPr lang="en-US" altLang="ko-KR" sz="2400" dirty="0"/>
              <a:t>beam</a:t>
            </a:r>
            <a:r>
              <a:rPr lang="ko-KR" altLang="en-US" sz="2400" dirty="0"/>
              <a:t> </a:t>
            </a:r>
            <a:r>
              <a:rPr lang="en-US" altLang="ko-KR" sz="2400" dirty="0"/>
              <a:t>search print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36A9B7-A766-4A55-8983-A0784454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4" y="1064091"/>
            <a:ext cx="3348464" cy="56534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851ADB-9697-4020-9DE6-817959347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448" y="1157171"/>
            <a:ext cx="5451543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C53A5-3AFC-49B5-81B4-C00B7E00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9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C53A5-3AFC-49B5-81B4-C00B7E00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6BE97-95D9-4E49-ABCA-842E6979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9" y="655435"/>
            <a:ext cx="8610600" cy="27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4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Validation </a:t>
            </a:r>
            <a:r>
              <a:rPr lang="ko-KR" altLang="en-US" sz="2400" dirty="0"/>
              <a:t>경과 시간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F849C2-73BD-4C90-B478-2FAF5FE27E5B}"/>
              </a:ext>
            </a:extLst>
          </p:cNvPr>
          <p:cNvSpPr/>
          <p:nvPr/>
        </p:nvSpPr>
        <p:spPr>
          <a:xfrm>
            <a:off x="629737" y="3513340"/>
            <a:ext cx="9907520" cy="1285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202,520 amount of validation captions , csv</a:t>
            </a:r>
            <a:r>
              <a:rPr lang="ko-KR" altLang="en-US" dirty="0"/>
              <a:t>에 저장된 </a:t>
            </a:r>
            <a:r>
              <a:rPr lang="en-US" altLang="ko-KR" dirty="0"/>
              <a:t>count </a:t>
            </a:r>
            <a:r>
              <a:rPr lang="ko-KR" altLang="en-US" dirty="0"/>
              <a:t>마지막 숫자 </a:t>
            </a:r>
            <a:r>
              <a:rPr lang="en-US" altLang="ko-KR" dirty="0"/>
              <a:t>202625 , 202654.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587s / 202654 = 2</a:t>
            </a:r>
            <a:r>
              <a:rPr lang="en-US" altLang="ko-KR" b="1" dirty="0"/>
              <a:t>.</a:t>
            </a:r>
            <a:r>
              <a:rPr lang="en-US" altLang="ko-KR" dirty="0"/>
              <a:t>896ms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D1FC40-9A90-479F-9B60-998F4AED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7" y="2768995"/>
            <a:ext cx="6330446" cy="5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C53A5-3AFC-49B5-81B4-C00B7E00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6E18F8-04CD-4B9D-B65D-9BADD71A6E71}"/>
              </a:ext>
            </a:extLst>
          </p:cNvPr>
          <p:cNvSpPr/>
          <p:nvPr/>
        </p:nvSpPr>
        <p:spPr>
          <a:xfrm>
            <a:off x="492760" y="3498156"/>
            <a:ext cx="10297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incomplete_inds</a:t>
            </a:r>
            <a:r>
              <a:rPr lang="ko-KR" altLang="en-US" dirty="0"/>
              <a:t> = [</a:t>
            </a:r>
            <a:r>
              <a:rPr lang="ko-KR" altLang="en-US" dirty="0" err="1"/>
              <a:t>ind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ind</a:t>
            </a:r>
            <a:r>
              <a:rPr lang="ko-KR" altLang="en-US" dirty="0"/>
              <a:t>, </a:t>
            </a:r>
            <a:r>
              <a:rPr lang="ko-KR" altLang="en-US" dirty="0" err="1"/>
              <a:t>next_word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next</a:t>
            </a:r>
            <a:r>
              <a:rPr lang="ko-KR" altLang="en-US" dirty="0"/>
              <a:t>)</a:t>
            </a:r>
            <a:endParaRPr lang="en-US" altLang="ko-KR" dirty="0"/>
          </a:p>
          <a:p>
            <a:r>
              <a:rPr lang="en-US" altLang="ko-KR" dirty="0" err="1"/>
              <a:t>complete_inds</a:t>
            </a:r>
            <a:r>
              <a:rPr lang="en-US" altLang="ko-KR" dirty="0"/>
              <a:t> = list(set(range(</a:t>
            </a:r>
            <a:r>
              <a:rPr lang="en-US" altLang="ko-KR" dirty="0" err="1"/>
              <a:t>len</a:t>
            </a:r>
            <a:r>
              <a:rPr lang="en-US" altLang="ko-KR" dirty="0"/>
              <a:t>(next))) - set(</a:t>
            </a:r>
            <a:r>
              <a:rPr lang="en-US" altLang="ko-KR" dirty="0" err="1"/>
              <a:t>incomplete_inds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45584F-73C6-43DA-899E-4E18FEC1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4330382"/>
            <a:ext cx="5998210" cy="19751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FFD4D6-EB83-4237-A3AB-D3DCAEB44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31" y="416658"/>
            <a:ext cx="3891280" cy="5555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60D626-9879-47D6-B308-51E426229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46" y="202124"/>
            <a:ext cx="5788498" cy="29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2180F-95BA-48F2-BB00-3AC13F31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41D86A-E2EF-42FF-BA63-90F068E2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29" y="1098884"/>
            <a:ext cx="4797408" cy="4600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D56C85-ACF3-422D-9E50-45AE8F7B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28" y="1412708"/>
            <a:ext cx="3901741" cy="25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3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Validate</a:t>
            </a:r>
            <a:r>
              <a:rPr lang="ko-KR" altLang="en-US" sz="2400" dirty="0"/>
              <a:t> </a:t>
            </a:r>
            <a:r>
              <a:rPr lang="en-US" altLang="ko-KR" sz="2400" dirty="0"/>
              <a:t>bleu1</a:t>
            </a:r>
            <a:r>
              <a:rPr lang="ko-KR" altLang="en-US" sz="2400" dirty="0"/>
              <a:t> </a:t>
            </a:r>
            <a:r>
              <a:rPr lang="en-US" altLang="ko-KR" sz="2400" dirty="0"/>
              <a:t>- top</a:t>
            </a:r>
            <a:r>
              <a:rPr lang="ko-KR" altLang="en-US" sz="2400" dirty="0"/>
              <a:t> </a:t>
            </a:r>
            <a:r>
              <a:rPr lang="en-US" altLang="ko-KR" sz="2400" dirty="0"/>
              <a:t>10 /</a:t>
            </a:r>
            <a:r>
              <a:rPr lang="ko-KR" altLang="en-US" sz="2400" dirty="0"/>
              <a:t> </a:t>
            </a:r>
            <a:r>
              <a:rPr lang="en-US" altLang="ko-KR" sz="2400" dirty="0"/>
              <a:t>bottom</a:t>
            </a:r>
            <a:r>
              <a:rPr lang="ko-KR" altLang="en-US" sz="2400" dirty="0"/>
              <a:t> </a:t>
            </a:r>
            <a:r>
              <a:rPr lang="en-US" altLang="ko-KR" sz="2400" dirty="0"/>
              <a:t>10</a:t>
            </a:r>
            <a:endParaRPr lang="ko-KR" altLang="en-US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FE54608-635E-4E33-8077-73E706E76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99660"/>
              </p:ext>
            </p:extLst>
          </p:nvPr>
        </p:nvGraphicFramePr>
        <p:xfrm>
          <a:off x="364343" y="2925147"/>
          <a:ext cx="10497373" cy="99932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58018">
                  <a:extLst>
                    <a:ext uri="{9D8B030D-6E8A-4147-A177-3AD203B41FA5}">
                      <a16:colId xmlns:a16="http://schemas.microsoft.com/office/drawing/2014/main" val="587847491"/>
                    </a:ext>
                  </a:extLst>
                </a:gridCol>
                <a:gridCol w="5388237">
                  <a:extLst>
                    <a:ext uri="{9D8B030D-6E8A-4147-A177-3AD203B41FA5}">
                      <a16:colId xmlns:a16="http://schemas.microsoft.com/office/drawing/2014/main" val="342287704"/>
                    </a:ext>
                  </a:extLst>
                </a:gridCol>
                <a:gridCol w="4851118">
                  <a:extLst>
                    <a:ext uri="{9D8B030D-6E8A-4147-A177-3AD203B41FA5}">
                      <a16:colId xmlns:a16="http://schemas.microsoft.com/office/drawing/2014/main" val="3006432032"/>
                    </a:ext>
                  </a:extLst>
                </a:gridCol>
              </a:tblGrid>
              <a:tr h="1290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signs on &lt;</a:t>
                      </a:r>
                      <a:r>
                        <a:rPr lang="en-US" sz="1050" u="none" strike="noStrike" dirty="0" err="1">
                          <a:effectLst/>
                        </a:rPr>
                        <a:t>unk</a:t>
                      </a:r>
                      <a:r>
                        <a:rPr lang="en-US" sz="1050" u="none" strike="noStrike" dirty="0">
                          <a:effectLst/>
                        </a:rPr>
                        <a:t>&gt; crossing to a pole post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street signs warning people attached to a lamp post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extLst>
                  <a:ext uri="{0D108BD9-81ED-4DB2-BD59-A6C34878D82A}">
                    <a16:rowId xmlns:a16="http://schemas.microsoft.com/office/drawing/2014/main" val="2741228918"/>
                  </a:ext>
                </a:extLst>
              </a:tr>
              <a:tr h="1290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group of teddy bears sitting are been on them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couple of teddy bears that have cloths 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extLst>
                  <a:ext uri="{0D108BD9-81ED-4DB2-BD59-A6C34878D82A}">
                    <a16:rowId xmlns:a16="http://schemas.microsoft.com/office/drawing/2014/main" val="1730214810"/>
                  </a:ext>
                </a:extLst>
              </a:tr>
              <a:tr h="2565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player is swinging a the field . his bat ball .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baseball player is striking on the bat with a base ball game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extLst>
                  <a:ext uri="{0D108BD9-81ED-4DB2-BD59-A6C34878D82A}">
                    <a16:rowId xmlns:a16="http://schemas.microsoft.com/office/drawing/2014/main" val="2570479155"/>
                  </a:ext>
                </a:extLst>
              </a:tr>
              <a:tr h="1290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in a sheep of </a:t>
                      </a:r>
                      <a:r>
                        <a:rPr lang="en-US" sz="1050" u="none" strike="noStrike" dirty="0" err="1">
                          <a:effectLst/>
                        </a:rPr>
                        <a:t>of</a:t>
                      </a:r>
                      <a:r>
                        <a:rPr lang="en-US" sz="1050" u="none" strike="noStrike" dirty="0">
                          <a:effectLst/>
                        </a:rPr>
                        <a:t> a sheep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shearing the wool off of a sheep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extLst>
                  <a:ext uri="{0D108BD9-81ED-4DB2-BD59-A6C34878D82A}">
                    <a16:rowId xmlns:a16="http://schemas.microsoft.com/office/drawing/2014/main" val="518585689"/>
                  </a:ext>
                </a:extLst>
              </a:tr>
              <a:tr h="2565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traffic light with a pole </a:t>
                      </a:r>
                      <a:r>
                        <a:rPr lang="en-US" sz="1050" u="none" strike="noStrike" dirty="0" err="1">
                          <a:effectLst/>
                        </a:rPr>
                        <a:t>pole</a:t>
                      </a:r>
                      <a:r>
                        <a:rPr lang="en-US" sz="1050" u="none" strike="noStrike" dirty="0">
                          <a:effectLst/>
                        </a:rPr>
                        <a:t> next a street . a </a:t>
                      </a:r>
                      <a:r>
                        <a:rPr lang="en-US" sz="1050" u="none" strike="noStrike" dirty="0" err="1">
                          <a:effectLst/>
                        </a:rPr>
                        <a:t>a</a:t>
                      </a:r>
                      <a:r>
                        <a:rPr lang="en-US" sz="1050" u="none" strike="noStrike" dirty="0">
                          <a:effectLst/>
                        </a:rPr>
                        <a:t> building </a:t>
                      </a:r>
                      <a:r>
                        <a:rPr lang="en-US" sz="1050" u="none" strike="noStrike" dirty="0" err="1">
                          <a:effectLst/>
                        </a:rPr>
                        <a:t>building</a:t>
                      </a:r>
                      <a:r>
                        <a:rPr lang="en-US" sz="1050" u="none" strike="noStrike" dirty="0">
                          <a:effectLst/>
                        </a:rPr>
                        <a:t>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street light on a metal pole above a street and before a red house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73" marR="2073" marT="2073" marB="0" anchor="ctr"/>
                </a:tc>
                <a:extLst>
                  <a:ext uri="{0D108BD9-81ED-4DB2-BD59-A6C34878D82A}">
                    <a16:rowId xmlns:a16="http://schemas.microsoft.com/office/drawing/2014/main" val="25893079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EBE618-B2DC-4A0E-BD0B-D8EDD772E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48900"/>
              </p:ext>
            </p:extLst>
          </p:nvPr>
        </p:nvGraphicFramePr>
        <p:xfrm>
          <a:off x="364346" y="4020102"/>
          <a:ext cx="10497371" cy="254239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65835">
                  <a:extLst>
                    <a:ext uri="{9D8B030D-6E8A-4147-A177-3AD203B41FA5}">
                      <a16:colId xmlns:a16="http://schemas.microsoft.com/office/drawing/2014/main" val="1162416993"/>
                    </a:ext>
                  </a:extLst>
                </a:gridCol>
                <a:gridCol w="4440923">
                  <a:extLst>
                    <a:ext uri="{9D8B030D-6E8A-4147-A177-3AD203B41FA5}">
                      <a16:colId xmlns:a16="http://schemas.microsoft.com/office/drawing/2014/main" val="1754092667"/>
                    </a:ext>
                  </a:extLst>
                </a:gridCol>
                <a:gridCol w="5490613">
                  <a:extLst>
                    <a:ext uri="{9D8B030D-6E8A-4147-A177-3AD203B41FA5}">
                      <a16:colId xmlns:a16="http://schemas.microsoft.com/office/drawing/2014/main" val="1249725384"/>
                    </a:ext>
                  </a:extLst>
                </a:gridCol>
              </a:tblGrid>
              <a:tr h="20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0.071429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image man </a:t>
                      </a:r>
                      <a:r>
                        <a:rPr lang="en-US" sz="1000" u="none" strike="noStrike" dirty="0" err="1">
                          <a:effectLst/>
                        </a:rPr>
                        <a:t>man</a:t>
                      </a:r>
                      <a:r>
                        <a:rPr lang="en-US" sz="1000" u="none" strike="noStrike" dirty="0">
                          <a:effectLst/>
                        </a:rPr>
                        <a:t> is in in is teeth &lt;</a:t>
                      </a:r>
                      <a:r>
                        <a:rPr lang="en-US" sz="1000" u="none" strike="noStrike" dirty="0" err="1">
                          <a:effectLst/>
                        </a:rPr>
                        <a:t>unk</a:t>
                      </a:r>
                      <a:r>
                        <a:rPr lang="en-US" sz="1000" u="none" strike="noStrike" dirty="0">
                          <a:effectLst/>
                        </a:rPr>
                        <a:t>&gt; . . .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an old white guy is happy that his first surfing adventure went well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3736386954"/>
                  </a:ext>
                </a:extLst>
              </a:tr>
              <a:tr h="2691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0.071429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and a umbrellas on </a:t>
                      </a:r>
                      <a:r>
                        <a:rPr lang="en-US" sz="1000" u="none" strike="noStrike" dirty="0" err="1">
                          <a:effectLst/>
                        </a:rPr>
                        <a:t>on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on</a:t>
                      </a:r>
                      <a:r>
                        <a:rPr lang="en-US" sz="1000" u="none" strike="noStrike" dirty="0">
                          <a:effectLst/>
                        </a:rPr>
                        <a:t> a middle . a building of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paper and decorative items now litter in the square following the </a:t>
                      </a:r>
                      <a:r>
                        <a:rPr lang="en-US" sz="1000" u="none" strike="noStrike" dirty="0" err="1">
                          <a:effectLst/>
                        </a:rPr>
                        <a:t>russian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olympics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3520811576"/>
                  </a:ext>
                </a:extLst>
              </a:tr>
              <a:tr h="239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0.071429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intersection with a with </a:t>
                      </a:r>
                      <a:r>
                        <a:rPr lang="en-US" sz="1000" u="none" strike="noStrike" dirty="0" err="1">
                          <a:effectLst/>
                        </a:rPr>
                        <a:t>with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with</a:t>
                      </a:r>
                      <a:r>
                        <a:rPr lang="en-US" sz="1000" u="none" strike="noStrike" dirty="0">
                          <a:effectLst/>
                        </a:rPr>
                        <a:t> a traffic . a traffic .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an intersection on bill &lt;unk&gt; street by the entrance for the train station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724690020"/>
                  </a:ext>
                </a:extLst>
              </a:tr>
              <a:tr h="239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0.066667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is hand &lt;</a:t>
                      </a:r>
                      <a:r>
                        <a:rPr lang="en-US" sz="1000" u="none" strike="noStrike" dirty="0" err="1">
                          <a:effectLst/>
                        </a:rPr>
                        <a:t>unk</a:t>
                      </a:r>
                      <a:r>
                        <a:rPr lang="en-US" sz="1000" u="none" strike="noStrike" dirty="0">
                          <a:effectLst/>
                        </a:rPr>
                        <a:t>&gt; &lt;</a:t>
                      </a:r>
                      <a:r>
                        <a:rPr lang="en-US" sz="1000" u="none" strike="noStrike" dirty="0" err="1">
                          <a:effectLst/>
                        </a:rPr>
                        <a:t>unk</a:t>
                      </a:r>
                      <a:r>
                        <a:rPr lang="en-US" sz="1000" u="none" strike="noStrike" dirty="0">
                          <a:effectLst/>
                        </a:rPr>
                        <a:t>&gt; make a scissors with and be a . bread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it 's not unusual to use giant kitchen shears to cut pieces of chicken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1264617804"/>
                  </a:ext>
                </a:extLst>
              </a:tr>
              <a:tr h="239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0.066667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woman </a:t>
                      </a:r>
                      <a:r>
                        <a:rPr lang="en-US" sz="1000" u="none" strike="noStrike" dirty="0" err="1">
                          <a:effectLst/>
                        </a:rPr>
                        <a:t>woman</a:t>
                      </a:r>
                      <a:r>
                        <a:rPr lang="en-US" sz="1000" u="none" strike="noStrike" dirty="0">
                          <a:effectLst/>
                        </a:rPr>
                        <a:t> girl woman posing next a outdoor . . a . a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cute little oriental couple standing at an air port with cameras and smiling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2852340942"/>
                  </a:ext>
                </a:extLst>
              </a:tr>
              <a:tr h="239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0.066667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train soaked a of a </a:t>
                      </a:r>
                      <a:r>
                        <a:rPr lang="en-US" sz="1000" u="none" strike="noStrike" dirty="0" err="1">
                          <a:effectLst/>
                        </a:rPr>
                        <a:t>a</a:t>
                      </a:r>
                      <a:r>
                        <a:rPr lang="en-US" sz="1000" u="none" strike="noStrike" dirty="0">
                          <a:effectLst/>
                        </a:rPr>
                        <a:t> side a </a:t>
                      </a:r>
                      <a:r>
                        <a:rPr lang="en-US" sz="1000" u="none" strike="noStrike" dirty="0" err="1">
                          <a:effectLst/>
                        </a:rPr>
                        <a:t>a</a:t>
                      </a:r>
                      <a:r>
                        <a:rPr lang="en-US" sz="1000" u="none" strike="noStrike" dirty="0">
                          <a:effectLst/>
                        </a:rPr>
                        <a:t> of . &lt;</a:t>
                      </a:r>
                      <a:r>
                        <a:rPr lang="en-US" sz="1000" u="none" strike="noStrike" dirty="0" err="1">
                          <a:effectLst/>
                        </a:rPr>
                        <a:t>unk</a:t>
                      </a:r>
                      <a:r>
                        <a:rPr lang="en-US" sz="1000" u="none" strike="noStrike" dirty="0">
                          <a:effectLst/>
                        </a:rPr>
                        <a:t>&gt; .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short rain as view from above either from over view mountain or air craft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184689593"/>
                  </a:ext>
                </a:extLst>
              </a:tr>
              <a:tr h="3286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0.066667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people are hats colored shirts hats are a </a:t>
                      </a:r>
                      <a:r>
                        <a:rPr lang="en-US" sz="1000" u="none" strike="noStrike" dirty="0" err="1">
                          <a:effectLst/>
                        </a:rPr>
                        <a:t>a</a:t>
                      </a:r>
                      <a:r>
                        <a:rPr lang="en-US" sz="1000" u="none" strike="noStrike" dirty="0">
                          <a:effectLst/>
                        </a:rPr>
                        <a:t> near a umbrella </a:t>
                      </a:r>
                      <a:r>
                        <a:rPr lang="en-US" sz="1000" u="none" strike="noStrike" dirty="0" err="1">
                          <a:effectLst/>
                        </a:rPr>
                        <a:t>umbrella</a:t>
                      </a:r>
                      <a:r>
                        <a:rPr lang="en-US" sz="1000" u="none" strike="noStrike" dirty="0">
                          <a:effectLst/>
                        </a:rPr>
                        <a:t>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two men wearing bright yellow construction jackets eating and standing under an orange umbrella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4224636748"/>
                  </a:ext>
                </a:extLst>
              </a:tr>
              <a:tr h="2691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0.0625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 in a and in a sides in in to a . a . the 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woman with oven mitts on both hands standing next to oven with pizza on top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1005771834"/>
                  </a:ext>
                </a:extLst>
              </a:tr>
              <a:tr h="239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0.0625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 is two image of the . the . . . . . be . 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there are no images to describe ; &lt;</a:t>
                      </a:r>
                      <a:r>
                        <a:rPr lang="en-US" sz="1000" u="none" strike="noStrike" dirty="0" err="1">
                          <a:effectLst/>
                        </a:rPr>
                        <a:t>unk</a:t>
                      </a:r>
                      <a:r>
                        <a:rPr lang="en-US" sz="1000" u="none" strike="noStrike" dirty="0">
                          <a:effectLst/>
                        </a:rPr>
                        <a:t>&gt; it &lt;</a:t>
                      </a:r>
                      <a:r>
                        <a:rPr lang="en-US" sz="1000" u="none" strike="noStrike" dirty="0" err="1">
                          <a:effectLst/>
                        </a:rPr>
                        <a:t>unk</a:t>
                      </a:r>
                      <a:r>
                        <a:rPr lang="en-US" sz="1000" u="none" strike="noStrike" dirty="0">
                          <a:effectLst/>
                        </a:rPr>
                        <a:t>&gt; eight words to move on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3744862492"/>
                  </a:ext>
                </a:extLst>
              </a:tr>
              <a:tr h="2691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0.052632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 a a a tennis tennis of tennis tennis of are of be &lt;unk&gt; he on a tennis are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to keep up with the action , the media people need to be as fast as the players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30" marR="1930" marT="1930" marB="0" anchor="ctr"/>
                </a:tc>
                <a:extLst>
                  <a:ext uri="{0D108BD9-81ED-4DB2-BD59-A6C34878D82A}">
                    <a16:rowId xmlns:a16="http://schemas.microsoft.com/office/drawing/2014/main" val="12731041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AE508A-97F9-4C0C-B309-D9C776600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125480"/>
              </p:ext>
            </p:extLst>
          </p:nvPr>
        </p:nvGraphicFramePr>
        <p:xfrm>
          <a:off x="364343" y="886068"/>
          <a:ext cx="10497371" cy="194344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99542">
                  <a:extLst>
                    <a:ext uri="{9D8B030D-6E8A-4147-A177-3AD203B41FA5}">
                      <a16:colId xmlns:a16="http://schemas.microsoft.com/office/drawing/2014/main" val="2712797083"/>
                    </a:ext>
                  </a:extLst>
                </a:gridCol>
                <a:gridCol w="4809818">
                  <a:extLst>
                    <a:ext uri="{9D8B030D-6E8A-4147-A177-3AD203B41FA5}">
                      <a16:colId xmlns:a16="http://schemas.microsoft.com/office/drawing/2014/main" val="737663667"/>
                    </a:ext>
                  </a:extLst>
                </a:gridCol>
                <a:gridCol w="5388011">
                  <a:extLst>
                    <a:ext uri="{9D8B030D-6E8A-4147-A177-3AD203B41FA5}">
                      <a16:colId xmlns:a16="http://schemas.microsoft.com/office/drawing/2014/main" val="1820104264"/>
                    </a:ext>
                  </a:extLst>
                </a:gridCol>
              </a:tblGrid>
              <a:tr h="1719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3774706626"/>
                  </a:ext>
                </a:extLst>
              </a:tr>
              <a:tr h="195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man riding a wave on top of a surfboard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 man riding a wave on top of a surfboard 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1818528745"/>
                  </a:ext>
                </a:extLst>
              </a:tr>
              <a:tr h="1719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man is flying a kite on the beach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 man is flying a kite on the beach 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92775838"/>
                  </a:ext>
                </a:extLst>
              </a:tr>
              <a:tr h="195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giraffe standing next to a tree in a forest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 giraffe standing next to a tree in a forest 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3160452995"/>
                  </a:ext>
                </a:extLst>
              </a:tr>
              <a:tr h="195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man riding a skateboard down a ramp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man riding a skateboard down a ramp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706437444"/>
                  </a:ext>
                </a:extLst>
              </a:tr>
              <a:tr h="2338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man holding a tennis racquet on a tennis court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man holding a tennis racquet on a tennis court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922104010"/>
                  </a:ext>
                </a:extLst>
              </a:tr>
              <a:tr h="195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baseball player swinging a bat at a ball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baseball player swinging a bat at a ball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958669159"/>
                  </a:ext>
                </a:extLst>
              </a:tr>
              <a:tr h="195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 man riding a wave on top of a surfboard 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man riding a wave on top of a surfboard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234355908"/>
                  </a:ext>
                </a:extLst>
              </a:tr>
              <a:tr h="195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 red double decker bus driving down a street 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red double decker bus driving down a street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026827085"/>
                  </a:ext>
                </a:extLst>
              </a:tr>
              <a:tr h="195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 man riding skis down a snow covered slope 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 man riding skis down a snow covered slope 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3526260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55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Validate</a:t>
            </a:r>
            <a:r>
              <a:rPr lang="ko-KR" altLang="en-US" sz="2400" dirty="0"/>
              <a:t> </a:t>
            </a:r>
            <a:r>
              <a:rPr lang="en-US" altLang="ko-KR" sz="2400" dirty="0"/>
              <a:t>bleu4</a:t>
            </a:r>
            <a:r>
              <a:rPr lang="ko-KR" altLang="en-US" sz="2400" dirty="0"/>
              <a:t> </a:t>
            </a:r>
            <a:r>
              <a:rPr lang="en-US" altLang="ko-KR" sz="2400" dirty="0"/>
              <a:t>- top</a:t>
            </a:r>
            <a:r>
              <a:rPr lang="ko-KR" altLang="en-US" sz="2400" dirty="0"/>
              <a:t> </a:t>
            </a:r>
            <a:r>
              <a:rPr lang="en-US" altLang="ko-KR" sz="2400" dirty="0"/>
              <a:t>10 /</a:t>
            </a:r>
            <a:r>
              <a:rPr lang="ko-KR" altLang="en-US" sz="2400" dirty="0"/>
              <a:t> </a:t>
            </a:r>
            <a:r>
              <a:rPr lang="en-US" altLang="ko-KR" sz="2400" dirty="0"/>
              <a:t>bottom</a:t>
            </a:r>
            <a:r>
              <a:rPr lang="ko-KR" altLang="en-US" sz="2400" dirty="0"/>
              <a:t> </a:t>
            </a:r>
            <a:r>
              <a:rPr lang="en-US" altLang="ko-KR" sz="2400" dirty="0"/>
              <a:t>10</a:t>
            </a:r>
            <a:endParaRPr lang="ko-KR" altLang="en-US" sz="2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9687E0-ED18-4A49-A423-F3903A4FD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934230"/>
              </p:ext>
            </p:extLst>
          </p:nvPr>
        </p:nvGraphicFramePr>
        <p:xfrm>
          <a:off x="231339" y="1381653"/>
          <a:ext cx="10758239" cy="207017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62014">
                  <a:extLst>
                    <a:ext uri="{9D8B030D-6E8A-4147-A177-3AD203B41FA5}">
                      <a16:colId xmlns:a16="http://schemas.microsoft.com/office/drawing/2014/main" val="2606883568"/>
                    </a:ext>
                  </a:extLst>
                </a:gridCol>
                <a:gridCol w="4857858">
                  <a:extLst>
                    <a:ext uri="{9D8B030D-6E8A-4147-A177-3AD203B41FA5}">
                      <a16:colId xmlns:a16="http://schemas.microsoft.com/office/drawing/2014/main" val="2319869640"/>
                    </a:ext>
                  </a:extLst>
                </a:gridCol>
                <a:gridCol w="5438367">
                  <a:extLst>
                    <a:ext uri="{9D8B030D-6E8A-4147-A177-3AD203B41FA5}">
                      <a16:colId xmlns:a16="http://schemas.microsoft.com/office/drawing/2014/main" val="4195288113"/>
                    </a:ext>
                  </a:extLst>
                </a:gridCol>
              </a:tblGrid>
              <a:tr h="73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1003521446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dog is looking out the window of a car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dog is looking out the window of a car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1535080735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yellow boat sitting on top of a sandy beach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yellow boat sitting on top of a sandy beach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784691822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herd of elephants walking across a lush green field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herd of elephants walking across a lush green field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191200988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laptop computer sitting on top of a desk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laptop computer sitting on top of a desk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1774875122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holding a tennis racquet on a tennis court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holding a tennis racquet on a tennis court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313820069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large jetliner sitting on top of an airport runway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large jetliner sitting on top of an airport runway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63614308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riding a snowboard down a snow covered slope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riding a snowboard down a snow covered slope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007583584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riding a wave on top of a surfboard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riding a wave on top of a surfboard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4059598415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standing on a tennis court holding a racquet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standing on a tennis court holding a racquet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62372361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D3AE934-8EE3-466F-BF9F-F8BE9CDBC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134240"/>
              </p:ext>
            </p:extLst>
          </p:nvPr>
        </p:nvGraphicFramePr>
        <p:xfrm>
          <a:off x="231339" y="3864150"/>
          <a:ext cx="10758238" cy="224932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83559">
                  <a:extLst>
                    <a:ext uri="{9D8B030D-6E8A-4147-A177-3AD203B41FA5}">
                      <a16:colId xmlns:a16="http://schemas.microsoft.com/office/drawing/2014/main" val="1010365534"/>
                    </a:ext>
                  </a:extLst>
                </a:gridCol>
                <a:gridCol w="4966503">
                  <a:extLst>
                    <a:ext uri="{9D8B030D-6E8A-4147-A177-3AD203B41FA5}">
                      <a16:colId xmlns:a16="http://schemas.microsoft.com/office/drawing/2014/main" val="301291722"/>
                    </a:ext>
                  </a:extLst>
                </a:gridCol>
                <a:gridCol w="4908176">
                  <a:extLst>
                    <a:ext uri="{9D8B030D-6E8A-4147-A177-3AD203B41FA5}">
                      <a16:colId xmlns:a16="http://schemas.microsoft.com/office/drawing/2014/main" val="2636151432"/>
                    </a:ext>
                  </a:extLst>
                </a:gridCol>
              </a:tblGrid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2.23E-308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riding is riding a wave </a:t>
                      </a:r>
                      <a:r>
                        <a:rPr lang="en-US" sz="1050" u="none" strike="noStrike" dirty="0" err="1">
                          <a:effectLst/>
                        </a:rPr>
                        <a:t>wave</a:t>
                      </a:r>
                      <a:r>
                        <a:rPr lang="en-US" sz="1050" u="none" strike="noStrike" dirty="0">
                          <a:effectLst/>
                        </a:rPr>
                        <a:t> </a:t>
                      </a:r>
                      <a:r>
                        <a:rPr lang="en-US" sz="1050" u="none" strike="noStrike" dirty="0" err="1">
                          <a:effectLst/>
                        </a:rPr>
                        <a:t>wave</a:t>
                      </a:r>
                      <a:r>
                        <a:rPr lang="en-US" sz="1050" u="none" strike="noStrike" dirty="0">
                          <a:effectLst/>
                        </a:rPr>
                        <a:t> . the ocean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surfer that is riding a really big wave in the ocean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64327437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2.23E-308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woman holding a blue shirt and playing a tennis racket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woman in a blue shirt is holding a tennis racquet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2264719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2.23E-308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cat sitting on a next plant in a window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cat sitting in s potted plant by a window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94802714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2.23E-308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television on with on a wall in to a tv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monitor screen mounted on a wall next to the entrance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5378891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2.23E-308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yellow is down to a platform on a picture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train coming closer to the person taking the picture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74393786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2.23E-308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man in a soccer ball on a field field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kicking a soccer ball across a green field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67829576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2.23E-308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trees in in a wooded in by trees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various animals graze in a pasture surrounded by woods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9985168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2.23E-308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teddy bear is on a computer and a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teddy bear sits by a keyboards and microphone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926354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2.23E-308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 small is flying on the colors . the 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the airplane is painted with special logos and symbols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9042912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2.23E-308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in in a frisbee holding </a:t>
                      </a:r>
                      <a:r>
                        <a:rPr lang="en-US" sz="1050" u="none" strike="noStrike" dirty="0" err="1">
                          <a:effectLst/>
                        </a:rPr>
                        <a:t>holding</a:t>
                      </a:r>
                      <a:r>
                        <a:rPr lang="en-US" sz="1050" u="none" strike="noStrike" dirty="0">
                          <a:effectLst/>
                        </a:rPr>
                        <a:t> a frisbee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man standing by a fence while throwing a frisbee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8672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5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562A4F-BDC7-4349-8753-AB4B7F5C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9" y="927329"/>
            <a:ext cx="10402796" cy="58502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13788F-D92C-415F-8319-FB495609F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67" y="927329"/>
            <a:ext cx="10406538" cy="58206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C5D7EE-5686-4D82-B3AC-B936CAC6B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84" y="927329"/>
            <a:ext cx="10282779" cy="57486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7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964B6C-4CEF-4BA0-ABBF-E4DAE926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7" y="1135781"/>
            <a:ext cx="9846651" cy="5540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0C1B3A-0732-4EDB-B773-C299496F7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4" y="1262193"/>
            <a:ext cx="9584771" cy="5324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BA6FE8-F03D-4CEE-8763-E39C1ACA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836" y="1262193"/>
            <a:ext cx="9495664" cy="53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8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B2FD58-5531-43CF-8A52-E9869526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9" y="1073095"/>
            <a:ext cx="9854533" cy="56239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BDA500-7874-4085-8420-BE06A1742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55" y="1073095"/>
            <a:ext cx="9990577" cy="5607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8EFA2B-FBCB-43B4-A550-D7BA877E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266" y="1073094"/>
            <a:ext cx="9918122" cy="55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FCF5B5-CB9F-4F8B-8452-DAE7B389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1131921"/>
            <a:ext cx="9668755" cy="54295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856387-5259-4D4E-B87F-A0455CFB8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5" y="1065853"/>
            <a:ext cx="9727932" cy="5541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69989F-1A6C-4120-BF94-398581ADD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949" y="1131921"/>
            <a:ext cx="9718993" cy="54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 10 images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781C96-6031-4855-A80E-A5685042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7" y="931561"/>
            <a:ext cx="10360572" cy="5744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B936CC-EB55-4F9F-A6A3-9103E1C30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33" y="971114"/>
            <a:ext cx="10028767" cy="5729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BCB458-8621-41D4-93CB-2256B4BDE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74" y="943844"/>
            <a:ext cx="9991626" cy="56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9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6272</TotalTime>
  <Words>1854</Words>
  <Application>Microsoft Office PowerPoint</Application>
  <PresentationFormat>와이드스크린</PresentationFormat>
  <Paragraphs>230</Paragraphs>
  <Slides>21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Nanum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kjy</dc:creator>
  <cp:lastModifiedBy>kjy</cp:lastModifiedBy>
  <cp:revision>300</cp:revision>
  <dcterms:created xsi:type="dcterms:W3CDTF">2021-07-08T00:22:35Z</dcterms:created>
  <dcterms:modified xsi:type="dcterms:W3CDTF">2021-08-20T08:52:43Z</dcterms:modified>
</cp:coreProperties>
</file>